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4" userDrawn="1">
          <p15:clr>
            <a:srgbClr val="A4A3A4"/>
          </p15:clr>
        </p15:guide>
        <p15:guide id="2" pos="2256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pos="3168" userDrawn="1">
          <p15:clr>
            <a:srgbClr val="A4A3A4"/>
          </p15:clr>
        </p15:guide>
        <p15:guide id="5" orient="horz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150" y="96"/>
      </p:cViewPr>
      <p:guideLst>
        <p:guide orient="horz" pos="2784"/>
        <p:guide pos="2256"/>
        <p:guide/>
        <p:guide pos="3168"/>
        <p:guide orient="horz"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954" y="3070859"/>
            <a:ext cx="58361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910" y="5547360"/>
            <a:ext cx="48062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303" y="2278380"/>
            <a:ext cx="29867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6024" y="2278380"/>
            <a:ext cx="29867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304" y="396240"/>
            <a:ext cx="61794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304" y="2278380"/>
            <a:ext cx="61794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4463" y="9212580"/>
            <a:ext cx="21971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303" y="9212580"/>
            <a:ext cx="15791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3570" y="9212580"/>
            <a:ext cx="15791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4000">
        <a:defRPr>
          <a:latin typeface="+mn-lt"/>
          <a:ea typeface="+mn-ea"/>
          <a:cs typeface="+mn-cs"/>
        </a:defRPr>
      </a:lvl2pPr>
      <a:lvl3pPr marL="907999">
        <a:defRPr>
          <a:latin typeface="+mn-lt"/>
          <a:ea typeface="+mn-ea"/>
          <a:cs typeface="+mn-cs"/>
        </a:defRPr>
      </a:lvl3pPr>
      <a:lvl4pPr marL="1361999">
        <a:defRPr>
          <a:latin typeface="+mn-lt"/>
          <a:ea typeface="+mn-ea"/>
          <a:cs typeface="+mn-cs"/>
        </a:defRPr>
      </a:lvl4pPr>
      <a:lvl5pPr marL="1815998">
        <a:defRPr>
          <a:latin typeface="+mn-lt"/>
          <a:ea typeface="+mn-ea"/>
          <a:cs typeface="+mn-cs"/>
        </a:defRPr>
      </a:lvl5pPr>
      <a:lvl6pPr marL="2269998">
        <a:defRPr>
          <a:latin typeface="+mn-lt"/>
          <a:ea typeface="+mn-ea"/>
          <a:cs typeface="+mn-cs"/>
        </a:defRPr>
      </a:lvl6pPr>
      <a:lvl7pPr marL="2723998">
        <a:defRPr>
          <a:latin typeface="+mn-lt"/>
          <a:ea typeface="+mn-ea"/>
          <a:cs typeface="+mn-cs"/>
        </a:defRPr>
      </a:lvl7pPr>
      <a:lvl8pPr marL="3177997">
        <a:defRPr>
          <a:latin typeface="+mn-lt"/>
          <a:ea typeface="+mn-ea"/>
          <a:cs typeface="+mn-cs"/>
        </a:defRPr>
      </a:lvl8pPr>
      <a:lvl9pPr marL="363199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4000">
        <a:defRPr>
          <a:latin typeface="+mn-lt"/>
          <a:ea typeface="+mn-ea"/>
          <a:cs typeface="+mn-cs"/>
        </a:defRPr>
      </a:lvl2pPr>
      <a:lvl3pPr marL="907999">
        <a:defRPr>
          <a:latin typeface="+mn-lt"/>
          <a:ea typeface="+mn-ea"/>
          <a:cs typeface="+mn-cs"/>
        </a:defRPr>
      </a:lvl3pPr>
      <a:lvl4pPr marL="1361999">
        <a:defRPr>
          <a:latin typeface="+mn-lt"/>
          <a:ea typeface="+mn-ea"/>
          <a:cs typeface="+mn-cs"/>
        </a:defRPr>
      </a:lvl4pPr>
      <a:lvl5pPr marL="1815998">
        <a:defRPr>
          <a:latin typeface="+mn-lt"/>
          <a:ea typeface="+mn-ea"/>
          <a:cs typeface="+mn-cs"/>
        </a:defRPr>
      </a:lvl5pPr>
      <a:lvl6pPr marL="2269998">
        <a:defRPr>
          <a:latin typeface="+mn-lt"/>
          <a:ea typeface="+mn-ea"/>
          <a:cs typeface="+mn-cs"/>
        </a:defRPr>
      </a:lvl6pPr>
      <a:lvl7pPr marL="2723998">
        <a:defRPr>
          <a:latin typeface="+mn-lt"/>
          <a:ea typeface="+mn-ea"/>
          <a:cs typeface="+mn-cs"/>
        </a:defRPr>
      </a:lvl7pPr>
      <a:lvl8pPr marL="3177997">
        <a:defRPr>
          <a:latin typeface="+mn-lt"/>
          <a:ea typeface="+mn-ea"/>
          <a:cs typeface="+mn-cs"/>
        </a:defRPr>
      </a:lvl8pPr>
      <a:lvl9pPr marL="363199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457200"/>
            <a:ext cx="3420000" cy="72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4" name="object 2"/>
          <p:cNvSpPr txBox="1">
            <a:spLocks/>
          </p:cNvSpPr>
          <p:nvPr/>
        </p:nvSpPr>
        <p:spPr>
          <a:xfrm>
            <a:off x="3147587" y="952370"/>
            <a:ext cx="860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rgbClr val="231F20"/>
                </a:solidFill>
                <a:latin typeface="바탕"/>
                <a:ea typeface="+mj-ea"/>
                <a:cs typeface="바탕"/>
              </a:defRPr>
            </a:lvl1pPr>
          </a:lstStyle>
          <a:p>
            <a:pPr marL="22860" latinLnBrk="0">
              <a:spcBef>
                <a:spcPts val="100"/>
              </a:spcBef>
            </a:pPr>
            <a:r>
              <a:rPr lang="en-US" kern="0" spc="-2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Kitche</a:t>
            </a:r>
            <a:r>
              <a:rPr lang="en-US" kern="0" spc="-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n</a:t>
            </a:r>
            <a:endParaRPr lang="en-US" kern="0" spc="-5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4832191" y="2621910"/>
            <a:ext cx="2374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spc="-5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40</a:t>
            </a:r>
            <a:r>
              <a:rPr sz="1200" spc="-2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sz="12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4832191" y="3231510"/>
            <a:ext cx="2374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spc="-5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40</a:t>
            </a:r>
            <a:r>
              <a:rPr sz="1200" spc="-2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sz="12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2" name="object 12"/>
          <p:cNvSpPr txBox="1"/>
          <p:nvPr/>
        </p:nvSpPr>
        <p:spPr>
          <a:xfrm>
            <a:off x="4832073" y="4382130"/>
            <a:ext cx="2374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</a:t>
            </a:r>
            <a:r>
              <a:rPr lang="en-US" sz="1200" spc="-55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8</a:t>
            </a:r>
            <a:r>
              <a:rPr sz="1200" spc="-2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sz="12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4" name="object 14"/>
          <p:cNvSpPr txBox="1"/>
          <p:nvPr/>
        </p:nvSpPr>
        <p:spPr>
          <a:xfrm>
            <a:off x="4832326" y="5158740"/>
            <a:ext cx="2374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</a:t>
            </a:r>
            <a:r>
              <a:rPr lang="en-US" sz="1200" spc="-5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6</a:t>
            </a:r>
            <a:r>
              <a:rPr sz="1200" spc="-2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sz="12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6" name="object 17"/>
          <p:cNvSpPr txBox="1"/>
          <p:nvPr/>
        </p:nvSpPr>
        <p:spPr>
          <a:xfrm>
            <a:off x="2182944" y="1867389"/>
            <a:ext cx="2541455" cy="4344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ko-KR" altLang="en-US" sz="1200" spc="-8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훈제오리 야채볶음</a:t>
            </a:r>
            <a:endParaRPr lang="en-US" altLang="ko-KR" sz="1200" spc="-85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r>
              <a:rPr lang="en-US" altLang="ko-KR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훈제오리</a:t>
            </a:r>
            <a:r>
              <a:rPr lang="en-US" altLang="ko-KR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en-US" altLang="ko-KR" sz="1200" spc="-9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85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85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r>
              <a:rPr lang="ko-KR" altLang="en-US" sz="1200" spc="-8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제철 미나리 골뱅이 무침</a:t>
            </a:r>
            <a:endParaRPr lang="en-US" altLang="ko-KR" sz="1200" spc="-8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8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8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r>
              <a:rPr lang="ko-KR" altLang="en-US" sz="1200" spc="-8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삼채전과</a:t>
            </a:r>
            <a:r>
              <a:rPr lang="en-US" altLang="ko-KR" sz="1200" spc="-8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200" spc="-8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봄나물 폰즈 유자청 무침</a:t>
            </a:r>
            <a:endParaRPr lang="en-US" altLang="ko-KR" sz="1200" spc="-8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8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8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r>
              <a:rPr lang="ko-KR" altLang="en-US" sz="1200" spc="-8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병천 순대와 홍어무침</a:t>
            </a:r>
            <a:endParaRPr lang="en-US" altLang="ko-KR" sz="1200" spc="-9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9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9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r>
              <a:rPr lang="ko-KR" altLang="en-US" sz="1200" spc="-9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장터국밥</a:t>
            </a:r>
            <a:endParaRPr lang="en-US" altLang="ko-KR" sz="1200" spc="-9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r>
              <a:rPr lang="en-US" altLang="ko-KR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 육우</a:t>
            </a:r>
            <a:r>
              <a:rPr lang="en-US" altLang="ko-KR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en-US" altLang="ko-KR" sz="1200" spc="-9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85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85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r>
              <a:rPr lang="ko-KR" altLang="en-US" sz="1200" spc="-8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남촌 </a:t>
            </a:r>
            <a:r>
              <a:rPr lang="ko-KR" altLang="en-US" sz="1200" spc="-85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자장면</a:t>
            </a:r>
          </a:p>
          <a:p>
            <a:pPr marL="12700">
              <a:spcBef>
                <a:spcPts val="100"/>
              </a:spcBef>
            </a:pPr>
            <a:r>
              <a:rPr lang="en-US" altLang="ko-KR" sz="1200" spc="-8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200" spc="-8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돼지고기 </a:t>
            </a:r>
            <a:r>
              <a:rPr lang="en-US" altLang="ko-KR" sz="1200" spc="-8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 </a:t>
            </a:r>
            <a:r>
              <a:rPr lang="ko-KR" altLang="en-US" sz="1200" spc="-8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200" spc="-8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</a:p>
          <a:p>
            <a:pPr marL="12700">
              <a:spcBef>
                <a:spcPts val="100"/>
              </a:spcBef>
            </a:pPr>
            <a:endParaRPr lang="en-US" altLang="ko-KR" sz="1200" spc="-85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endParaRPr lang="en-US" altLang="ko-KR" sz="1200" spc="-85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100"/>
              </a:spcBef>
            </a:pPr>
            <a:r>
              <a:rPr lang="ko-KR" altLang="en-US" sz="1200" spc="-8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찹쌀도</a:t>
            </a:r>
            <a:r>
              <a:rPr lang="ko-KR" altLang="en-US" sz="1200" spc="-6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너츠</a:t>
            </a:r>
            <a:endParaRPr lang="ko-KR" altLang="en-US" sz="12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7" name="object 18"/>
          <p:cNvSpPr txBox="1"/>
          <p:nvPr/>
        </p:nvSpPr>
        <p:spPr>
          <a:xfrm>
            <a:off x="4832079" y="1861690"/>
            <a:ext cx="22415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spc="-9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40</a:t>
            </a:r>
            <a:r>
              <a:rPr sz="1200" spc="-4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sz="12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3" name="object 24"/>
          <p:cNvSpPr txBox="1"/>
          <p:nvPr/>
        </p:nvSpPr>
        <p:spPr>
          <a:xfrm>
            <a:off x="4908640" y="5943600"/>
            <a:ext cx="1524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5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</a:t>
            </a:r>
            <a:r>
              <a:rPr sz="1200" spc="-2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sz="12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1" name="object 3"/>
          <p:cNvSpPr txBox="1"/>
          <p:nvPr/>
        </p:nvSpPr>
        <p:spPr>
          <a:xfrm>
            <a:off x="1861692" y="6659108"/>
            <a:ext cx="3387108" cy="42960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200" spc="-3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밥류</a:t>
            </a:r>
            <a:r>
              <a:rPr lang="en-US" altLang="ko-KR" sz="1200" spc="-3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200" spc="-3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쌀</a:t>
            </a:r>
            <a:r>
              <a:rPr lang="en-US" altLang="ko-KR" sz="12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2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</a:t>
            </a:r>
            <a:r>
              <a:rPr lang="en-US" altLang="ko-KR" sz="12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2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흑미</a:t>
            </a:r>
            <a:r>
              <a:rPr lang="en-US" altLang="ko-KR" sz="12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200" spc="-15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200" spc="-15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200" spc="-145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포기</a:t>
            </a:r>
            <a:r>
              <a:rPr lang="ko-KR" altLang="en-US" sz="1200" spc="-114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김치</a:t>
            </a:r>
            <a:r>
              <a:rPr lang="en-US" altLang="ko-KR" sz="12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2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2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en-US" sz="12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2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200" spc="-114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200" spc="-114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4" name="object 7"/>
          <p:cNvSpPr txBox="1"/>
          <p:nvPr/>
        </p:nvSpPr>
        <p:spPr>
          <a:xfrm>
            <a:off x="4832350" y="3802380"/>
            <a:ext cx="2374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spc="-55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40</a:t>
            </a:r>
            <a:r>
              <a:rPr sz="1200" spc="-2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sz="12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29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69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함초롬바탕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여인균</dc:creator>
  <cp:lastModifiedBy>홀 공용</cp:lastModifiedBy>
  <cp:revision>39</cp:revision>
  <cp:lastPrinted>2022-10-03T04:31:41Z</cp:lastPrinted>
  <dcterms:created xsi:type="dcterms:W3CDTF">2021-06-04T00:06:15Z</dcterms:created>
  <dcterms:modified xsi:type="dcterms:W3CDTF">2023-03-07T05:39:50Z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2021-03-16T00:00:00Z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2021-06-04T00:00:00Z</vt:filetime>
  </property>
</Properties>
</file>